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tma Bold" charset="1" panose="00000000000000000000"/>
      <p:regular r:id="rId15"/>
    </p:embeddedFont>
    <p:embeddedFont>
      <p:font typeface="Atma" charset="1" panose="00000000000000000000"/>
      <p:regular r:id="rId16"/>
    </p:embeddedFont>
    <p:embeddedFont>
      <p:font typeface="Open Sans" charset="1" panose="020B0606030504020204"/>
      <p:regular r:id="rId17"/>
    </p:embeddedFont>
    <p:embeddedFont>
      <p:font typeface="Quicksand Bold" charset="1" panose="000008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0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8.jpeg" Type="http://schemas.openxmlformats.org/officeDocument/2006/relationships/image"/><Relationship Id="rId9" Target="../media/image1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11" Target="../media/image22.jpeg" Type="http://schemas.openxmlformats.org/officeDocument/2006/relationships/image"/><Relationship Id="rId12" Target="../media/image23.jpeg" Type="http://schemas.openxmlformats.org/officeDocument/2006/relationships/image"/><Relationship Id="rId13" Target="../media/image24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jpeg" Type="http://schemas.openxmlformats.org/officeDocument/2006/relationships/image"/><Relationship Id="rId11" Target="../media/image26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01700" y="4051040"/>
            <a:ext cx="6794066" cy="5808927"/>
          </a:xfrm>
          <a:custGeom>
            <a:avLst/>
            <a:gdLst/>
            <a:ahLst/>
            <a:cxnLst/>
            <a:rect r="r" b="b" t="t" l="l"/>
            <a:pathLst>
              <a:path h="5808927" w="6794066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955504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6268485"/>
            <a:ext cx="5619386" cy="3492527"/>
          </a:xfrm>
          <a:custGeom>
            <a:avLst/>
            <a:gdLst/>
            <a:ahLst/>
            <a:cxnLst/>
            <a:rect r="r" b="b" t="t" l="l"/>
            <a:pathLst>
              <a:path h="3492527" w="5619386">
                <a:moveTo>
                  <a:pt x="0" y="0"/>
                </a:moveTo>
                <a:lnTo>
                  <a:pt x="5619386" y="0"/>
                </a:lnTo>
                <a:lnTo>
                  <a:pt x="5619386" y="3492527"/>
                </a:lnTo>
                <a:lnTo>
                  <a:pt x="0" y="3492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548745" y="5037462"/>
            <a:ext cx="7606145" cy="1126511"/>
            <a:chOff x="0" y="0"/>
            <a:chExt cx="2003265" cy="296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03265" cy="296694"/>
            </a:xfrm>
            <a:custGeom>
              <a:avLst/>
              <a:gdLst/>
              <a:ahLst/>
              <a:cxnLst/>
              <a:rect r="r" b="b" t="t" l="l"/>
              <a:pathLst>
                <a:path h="296694" w="2003265">
                  <a:moveTo>
                    <a:pt x="51910" y="0"/>
                  </a:moveTo>
                  <a:lnTo>
                    <a:pt x="1951354" y="0"/>
                  </a:lnTo>
                  <a:cubicBezTo>
                    <a:pt x="1965122" y="0"/>
                    <a:pt x="1978325" y="5469"/>
                    <a:pt x="1988061" y="15204"/>
                  </a:cubicBezTo>
                  <a:cubicBezTo>
                    <a:pt x="1997796" y="24939"/>
                    <a:pt x="2003265" y="38143"/>
                    <a:pt x="2003265" y="51910"/>
                  </a:cubicBezTo>
                  <a:lnTo>
                    <a:pt x="2003265" y="244784"/>
                  </a:lnTo>
                  <a:cubicBezTo>
                    <a:pt x="2003265" y="258551"/>
                    <a:pt x="1997796" y="271755"/>
                    <a:pt x="1988061" y="281490"/>
                  </a:cubicBezTo>
                  <a:cubicBezTo>
                    <a:pt x="1978325" y="291225"/>
                    <a:pt x="1965122" y="296694"/>
                    <a:pt x="1951354" y="296694"/>
                  </a:cubicBezTo>
                  <a:lnTo>
                    <a:pt x="51910" y="296694"/>
                  </a:lnTo>
                  <a:cubicBezTo>
                    <a:pt x="38143" y="296694"/>
                    <a:pt x="24939" y="291225"/>
                    <a:pt x="15204" y="281490"/>
                  </a:cubicBezTo>
                  <a:cubicBezTo>
                    <a:pt x="5469" y="271755"/>
                    <a:pt x="0" y="258551"/>
                    <a:pt x="0" y="244784"/>
                  </a:cubicBezTo>
                  <a:lnTo>
                    <a:pt x="0" y="51910"/>
                  </a:lnTo>
                  <a:cubicBezTo>
                    <a:pt x="0" y="38143"/>
                    <a:pt x="5469" y="24939"/>
                    <a:pt x="15204" y="15204"/>
                  </a:cubicBezTo>
                  <a:cubicBezTo>
                    <a:pt x="24939" y="5469"/>
                    <a:pt x="38143" y="0"/>
                    <a:pt x="51910" y="0"/>
                  </a:cubicBezTo>
                  <a:close/>
                </a:path>
              </a:pathLst>
            </a:custGeom>
            <a:solidFill>
              <a:srgbClr val="F597B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003265" cy="334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527022" y="-69043"/>
            <a:ext cx="13233956" cy="4830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78"/>
              </a:lnSpc>
            </a:pPr>
            <a:r>
              <a:rPr lang="en-US" sz="13913">
                <a:solidFill>
                  <a:srgbClr val="AD5C7D"/>
                </a:solidFill>
                <a:latin typeface="Atma Bold"/>
              </a:rPr>
              <a:t>Odprowadzam Sam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340927" y="5109545"/>
            <a:ext cx="760614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tma"/>
              </a:rPr>
              <a:t>Grupa Świetliki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503075" y="6631971"/>
            <a:ext cx="528185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Przedszkole nr 29 w Gdyni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28610" y="2508598"/>
            <a:ext cx="9097546" cy="7778402"/>
          </a:xfrm>
          <a:custGeom>
            <a:avLst/>
            <a:gdLst/>
            <a:ahLst/>
            <a:cxnLst/>
            <a:rect r="r" b="b" t="t" l="l"/>
            <a:pathLst>
              <a:path h="7778402" w="9097546">
                <a:moveTo>
                  <a:pt x="0" y="0"/>
                </a:moveTo>
                <a:lnTo>
                  <a:pt x="9097547" y="0"/>
                </a:lnTo>
                <a:lnTo>
                  <a:pt x="9097547" y="7778402"/>
                </a:lnTo>
                <a:lnTo>
                  <a:pt x="0" y="7778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8554872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11059" y="563824"/>
            <a:ext cx="8617552" cy="3823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56"/>
              </a:lnSpc>
            </a:pPr>
            <a:r>
              <a:rPr lang="en-US" sz="9761">
                <a:solidFill>
                  <a:srgbClr val="AD5C7D"/>
                </a:solidFill>
                <a:latin typeface="Atma Bold"/>
              </a:rPr>
              <a:t>Witamy w grupie Świetlików!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55901" y="4330267"/>
            <a:ext cx="7727866" cy="4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7"/>
              </a:lnSpc>
              <a:spcBef>
                <a:spcPct val="0"/>
              </a:spcBef>
            </a:pPr>
            <a:r>
              <a:rPr lang="en-US" sz="3619">
                <a:solidFill>
                  <a:srgbClr val="AA3D34"/>
                </a:solidFill>
                <a:latin typeface="Quicksand Bold"/>
              </a:rPr>
              <a:t>Razem pilnie zgłębiamy wiedzę na temat ekologii, a o przyjaznych dla środowiska środkach transportu wiemy już wszystko! Zapraszamy do wybrania się razem z nami w podróż gdyńskimi drogami!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59490" y="8014749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7882" y="2973137"/>
            <a:ext cx="2445976" cy="6285163"/>
          </a:xfrm>
          <a:custGeom>
            <a:avLst/>
            <a:gdLst/>
            <a:ahLst/>
            <a:cxnLst/>
            <a:rect r="r" b="b" t="t" l="l"/>
            <a:pathLst>
              <a:path h="6285163" w="2445976">
                <a:moveTo>
                  <a:pt x="0" y="0"/>
                </a:moveTo>
                <a:lnTo>
                  <a:pt x="2445976" y="0"/>
                </a:lnTo>
                <a:lnTo>
                  <a:pt x="2445976" y="6285163"/>
                </a:lnTo>
                <a:lnTo>
                  <a:pt x="0" y="6285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30718" y="2973137"/>
            <a:ext cx="2830942" cy="6285163"/>
          </a:xfrm>
          <a:custGeom>
            <a:avLst/>
            <a:gdLst/>
            <a:ahLst/>
            <a:cxnLst/>
            <a:rect r="r" b="b" t="t" l="l"/>
            <a:pathLst>
              <a:path h="6285163" w="2830942">
                <a:moveTo>
                  <a:pt x="0" y="0"/>
                </a:moveTo>
                <a:lnTo>
                  <a:pt x="2830942" y="0"/>
                </a:lnTo>
                <a:lnTo>
                  <a:pt x="2830942" y="6285163"/>
                </a:lnTo>
                <a:lnTo>
                  <a:pt x="0" y="6285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47702" y="2973137"/>
            <a:ext cx="2833561" cy="6285163"/>
          </a:xfrm>
          <a:custGeom>
            <a:avLst/>
            <a:gdLst/>
            <a:ahLst/>
            <a:cxnLst/>
            <a:rect r="r" b="b" t="t" l="l"/>
            <a:pathLst>
              <a:path h="6285163" w="2833561">
                <a:moveTo>
                  <a:pt x="0" y="0"/>
                </a:moveTo>
                <a:lnTo>
                  <a:pt x="2833561" y="0"/>
                </a:lnTo>
                <a:lnTo>
                  <a:pt x="2833561" y="6285163"/>
                </a:lnTo>
                <a:lnTo>
                  <a:pt x="0" y="6285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643736" y="2973137"/>
            <a:ext cx="2832620" cy="6285163"/>
          </a:xfrm>
          <a:custGeom>
            <a:avLst/>
            <a:gdLst/>
            <a:ahLst/>
            <a:cxnLst/>
            <a:rect r="r" b="b" t="t" l="l"/>
            <a:pathLst>
              <a:path h="6285163" w="2832620">
                <a:moveTo>
                  <a:pt x="0" y="0"/>
                </a:moveTo>
                <a:lnTo>
                  <a:pt x="2832620" y="0"/>
                </a:lnTo>
                <a:lnTo>
                  <a:pt x="2832620" y="6285163"/>
                </a:lnTo>
                <a:lnTo>
                  <a:pt x="0" y="6285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67519" y="933450"/>
            <a:ext cx="15952963" cy="871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5"/>
              </a:lnSpc>
            </a:pPr>
            <a:r>
              <a:rPr lang="en-US" sz="5118">
                <a:solidFill>
                  <a:srgbClr val="AD5C7D"/>
                </a:solidFill>
                <a:latin typeface="Atma Bold"/>
              </a:rPr>
              <a:t>Najwięcej frajdy sprawia nam jazda na hulajnodze.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90967" y="4051040"/>
            <a:ext cx="6794066" cy="5808927"/>
          </a:xfrm>
          <a:custGeom>
            <a:avLst/>
            <a:gdLst/>
            <a:ahLst/>
            <a:cxnLst/>
            <a:rect r="r" b="b" t="t" l="l"/>
            <a:pathLst>
              <a:path h="5808927" w="6794066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955504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62966" y="2973137"/>
            <a:ext cx="4429089" cy="5998072"/>
          </a:xfrm>
          <a:custGeom>
            <a:avLst/>
            <a:gdLst/>
            <a:ahLst/>
            <a:cxnLst/>
            <a:rect r="r" b="b" t="t" l="l"/>
            <a:pathLst>
              <a:path h="5998072" w="4429089">
                <a:moveTo>
                  <a:pt x="0" y="0"/>
                </a:moveTo>
                <a:lnTo>
                  <a:pt x="4429089" y="0"/>
                </a:lnTo>
                <a:lnTo>
                  <a:pt x="4429089" y="5998072"/>
                </a:lnTo>
                <a:lnTo>
                  <a:pt x="0" y="5998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6047" r="0" b="-1604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562091" y="2973137"/>
            <a:ext cx="6165401" cy="5998072"/>
          </a:xfrm>
          <a:custGeom>
            <a:avLst/>
            <a:gdLst/>
            <a:ahLst/>
            <a:cxnLst/>
            <a:rect r="r" b="b" t="t" l="l"/>
            <a:pathLst>
              <a:path h="5998072" w="6165401">
                <a:moveTo>
                  <a:pt x="0" y="0"/>
                </a:moveTo>
                <a:lnTo>
                  <a:pt x="6165400" y="0"/>
                </a:lnTo>
                <a:lnTo>
                  <a:pt x="6165400" y="5998072"/>
                </a:lnTo>
                <a:lnTo>
                  <a:pt x="0" y="5998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64052" r="0" b="-64052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51242" y="670908"/>
            <a:ext cx="14221228" cy="134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5120">
                <a:solidFill>
                  <a:srgbClr val="AD5C7D"/>
                </a:solidFill>
                <a:latin typeface="Atma Bold"/>
              </a:rPr>
              <a:t>Niektórzy z nas wolą przyjeżdżać do przedszkola na rowerze.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10527" y="1697359"/>
            <a:ext cx="9097546" cy="7778402"/>
          </a:xfrm>
          <a:custGeom>
            <a:avLst/>
            <a:gdLst/>
            <a:ahLst/>
            <a:cxnLst/>
            <a:rect r="r" b="b" t="t" l="l"/>
            <a:pathLst>
              <a:path h="7778402" w="9097546">
                <a:moveTo>
                  <a:pt x="0" y="0"/>
                </a:moveTo>
                <a:lnTo>
                  <a:pt x="9097546" y="0"/>
                </a:lnTo>
                <a:lnTo>
                  <a:pt x="9097546" y="7778403"/>
                </a:lnTo>
                <a:lnTo>
                  <a:pt x="0" y="7778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0066" y="3424831"/>
            <a:ext cx="3519627" cy="6142991"/>
          </a:xfrm>
          <a:custGeom>
            <a:avLst/>
            <a:gdLst/>
            <a:ahLst/>
            <a:cxnLst/>
            <a:rect r="r" b="b" t="t" l="l"/>
            <a:pathLst>
              <a:path h="6142991" w="3519627">
                <a:moveTo>
                  <a:pt x="0" y="0"/>
                </a:moveTo>
                <a:lnTo>
                  <a:pt x="3519627" y="0"/>
                </a:lnTo>
                <a:lnTo>
                  <a:pt x="3519627" y="6142990"/>
                </a:lnTo>
                <a:lnTo>
                  <a:pt x="0" y="6142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3602" r="0" b="-1360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48464" y="3424831"/>
            <a:ext cx="4538198" cy="6050931"/>
          </a:xfrm>
          <a:custGeom>
            <a:avLst/>
            <a:gdLst/>
            <a:ahLst/>
            <a:cxnLst/>
            <a:rect r="r" b="b" t="t" l="l"/>
            <a:pathLst>
              <a:path h="6050931" w="4538198">
                <a:moveTo>
                  <a:pt x="0" y="0"/>
                </a:moveTo>
                <a:lnTo>
                  <a:pt x="4538198" y="0"/>
                </a:lnTo>
                <a:lnTo>
                  <a:pt x="4538198" y="6050931"/>
                </a:lnTo>
                <a:lnTo>
                  <a:pt x="0" y="60509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017617" y="1100789"/>
            <a:ext cx="4279653" cy="3744697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6D982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00066" y="1114425"/>
            <a:ext cx="8617552" cy="2002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2"/>
              </a:lnSpc>
            </a:pPr>
            <a:r>
              <a:rPr lang="en-US" sz="5120">
                <a:solidFill>
                  <a:srgbClr val="AD5C7D"/>
                </a:solidFill>
                <a:latin typeface="Atma Bold"/>
              </a:rPr>
              <a:t>Jeśli mieszkamy daleko, najchętniej wybieramy autobus...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17617" y="1771650"/>
            <a:ext cx="4279653" cy="134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2"/>
              </a:lnSpc>
              <a:spcBef>
                <a:spcPct val="0"/>
              </a:spcBef>
            </a:pPr>
            <a:r>
              <a:rPr lang="en-US" sz="5120">
                <a:solidFill>
                  <a:srgbClr val="000000"/>
                </a:solidFill>
                <a:latin typeface="Quicksand Bold"/>
              </a:rPr>
              <a:t>Z mamą najweselej!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33023" y="7755604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51242" y="3057864"/>
            <a:ext cx="6934000" cy="6064308"/>
          </a:xfrm>
          <a:custGeom>
            <a:avLst/>
            <a:gdLst/>
            <a:ahLst/>
            <a:cxnLst/>
            <a:rect r="r" b="b" t="t" l="l"/>
            <a:pathLst>
              <a:path h="6064308" w="6934000">
                <a:moveTo>
                  <a:pt x="0" y="0"/>
                </a:moveTo>
                <a:lnTo>
                  <a:pt x="6934000" y="0"/>
                </a:lnTo>
                <a:lnTo>
                  <a:pt x="6934000" y="6064308"/>
                </a:lnTo>
                <a:lnTo>
                  <a:pt x="0" y="6064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7972" r="-2289" b="-2797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37442" y="3057864"/>
            <a:ext cx="3873482" cy="5963438"/>
          </a:xfrm>
          <a:custGeom>
            <a:avLst/>
            <a:gdLst/>
            <a:ahLst/>
            <a:cxnLst/>
            <a:rect r="r" b="b" t="t" l="l"/>
            <a:pathLst>
              <a:path h="5963438" w="3873482">
                <a:moveTo>
                  <a:pt x="0" y="0"/>
                </a:moveTo>
                <a:lnTo>
                  <a:pt x="3873482" y="0"/>
                </a:lnTo>
                <a:lnTo>
                  <a:pt x="3873482" y="5963438"/>
                </a:lnTo>
                <a:lnTo>
                  <a:pt x="0" y="59634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23" t="0" r="-1184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560567" y="1114425"/>
            <a:ext cx="10849350" cy="134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5120">
                <a:solidFill>
                  <a:srgbClr val="AD5C7D"/>
                </a:solidFill>
                <a:latin typeface="Atma Bold"/>
              </a:rPr>
              <a:t>...a jeśli blisko, przychodzimy do przedszkola na piechotę.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397033" y="2973137"/>
            <a:ext cx="6794066" cy="5808927"/>
          </a:xfrm>
          <a:custGeom>
            <a:avLst/>
            <a:gdLst/>
            <a:ahLst/>
            <a:cxnLst/>
            <a:rect r="r" b="b" t="t" l="l"/>
            <a:pathLst>
              <a:path h="5808927" w="6794066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33023" y="7755604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23466" y="2676268"/>
            <a:ext cx="2873567" cy="3487705"/>
          </a:xfrm>
          <a:custGeom>
            <a:avLst/>
            <a:gdLst/>
            <a:ahLst/>
            <a:cxnLst/>
            <a:rect r="r" b="b" t="t" l="l"/>
            <a:pathLst>
              <a:path h="3487705" w="2873567">
                <a:moveTo>
                  <a:pt x="0" y="0"/>
                </a:moveTo>
                <a:lnTo>
                  <a:pt x="2873567" y="0"/>
                </a:lnTo>
                <a:lnTo>
                  <a:pt x="2873567" y="3487705"/>
                </a:lnTo>
                <a:lnTo>
                  <a:pt x="0" y="3487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4927" r="0" b="-492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79326" y="3444265"/>
            <a:ext cx="3442186" cy="4875954"/>
          </a:xfrm>
          <a:custGeom>
            <a:avLst/>
            <a:gdLst/>
            <a:ahLst/>
            <a:cxnLst/>
            <a:rect r="r" b="b" t="t" l="l"/>
            <a:pathLst>
              <a:path h="4875954" w="3442186">
                <a:moveTo>
                  <a:pt x="0" y="0"/>
                </a:moveTo>
                <a:lnTo>
                  <a:pt x="3442186" y="0"/>
                </a:lnTo>
                <a:lnTo>
                  <a:pt x="3442186" y="4875955"/>
                </a:lnTo>
                <a:lnTo>
                  <a:pt x="0" y="4875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19" t="0" r="-3119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550162" y="2481026"/>
            <a:ext cx="3039520" cy="4052693"/>
          </a:xfrm>
          <a:custGeom>
            <a:avLst/>
            <a:gdLst/>
            <a:ahLst/>
            <a:cxnLst/>
            <a:rect r="r" b="b" t="t" l="l"/>
            <a:pathLst>
              <a:path h="4052693" w="3039520">
                <a:moveTo>
                  <a:pt x="0" y="0"/>
                </a:moveTo>
                <a:lnTo>
                  <a:pt x="3039520" y="0"/>
                </a:lnTo>
                <a:lnTo>
                  <a:pt x="3039520" y="4052693"/>
                </a:lnTo>
                <a:lnTo>
                  <a:pt x="0" y="4052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21768" y="2973137"/>
            <a:ext cx="2941960" cy="3922614"/>
          </a:xfrm>
          <a:custGeom>
            <a:avLst/>
            <a:gdLst/>
            <a:ahLst/>
            <a:cxnLst/>
            <a:rect r="r" b="b" t="t" l="l"/>
            <a:pathLst>
              <a:path h="3922614" w="2941960">
                <a:moveTo>
                  <a:pt x="0" y="0"/>
                </a:moveTo>
                <a:lnTo>
                  <a:pt x="2941960" y="0"/>
                </a:lnTo>
                <a:lnTo>
                  <a:pt x="2941960" y="3922613"/>
                </a:lnTo>
                <a:lnTo>
                  <a:pt x="0" y="3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813366" y="4441747"/>
            <a:ext cx="2679751" cy="3573002"/>
          </a:xfrm>
          <a:custGeom>
            <a:avLst/>
            <a:gdLst/>
            <a:ahLst/>
            <a:cxnLst/>
            <a:rect r="r" b="b" t="t" l="l"/>
            <a:pathLst>
              <a:path h="3573002" w="2679751">
                <a:moveTo>
                  <a:pt x="0" y="0"/>
                </a:moveTo>
                <a:lnTo>
                  <a:pt x="2679752" y="0"/>
                </a:lnTo>
                <a:lnTo>
                  <a:pt x="2679752" y="3573002"/>
                </a:lnTo>
                <a:lnTo>
                  <a:pt x="0" y="3573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560567" y="1114425"/>
            <a:ext cx="10849350" cy="134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5120">
                <a:solidFill>
                  <a:srgbClr val="AD5C7D"/>
                </a:solidFill>
                <a:latin typeface="Atma Bold"/>
              </a:rPr>
              <a:t>Pilnie uczymy się razem z naszymi paniami...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955504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6268485"/>
            <a:ext cx="5619386" cy="3492527"/>
          </a:xfrm>
          <a:custGeom>
            <a:avLst/>
            <a:gdLst/>
            <a:ahLst/>
            <a:cxnLst/>
            <a:rect r="r" b="b" t="t" l="l"/>
            <a:pathLst>
              <a:path h="3492527" w="5619386">
                <a:moveTo>
                  <a:pt x="0" y="0"/>
                </a:moveTo>
                <a:lnTo>
                  <a:pt x="5619386" y="0"/>
                </a:lnTo>
                <a:lnTo>
                  <a:pt x="5619386" y="3492527"/>
                </a:lnTo>
                <a:lnTo>
                  <a:pt x="0" y="3492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637165" y="2699025"/>
            <a:ext cx="5090907" cy="6787875"/>
          </a:xfrm>
          <a:custGeom>
            <a:avLst/>
            <a:gdLst/>
            <a:ahLst/>
            <a:cxnLst/>
            <a:rect r="r" b="b" t="t" l="l"/>
            <a:pathLst>
              <a:path h="6787875" w="5090907">
                <a:moveTo>
                  <a:pt x="0" y="0"/>
                </a:moveTo>
                <a:lnTo>
                  <a:pt x="5090907" y="0"/>
                </a:lnTo>
                <a:lnTo>
                  <a:pt x="5090907" y="6787875"/>
                </a:lnTo>
                <a:lnTo>
                  <a:pt x="0" y="6787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22385" y="2699025"/>
            <a:ext cx="3043231" cy="6787875"/>
          </a:xfrm>
          <a:custGeom>
            <a:avLst/>
            <a:gdLst/>
            <a:ahLst/>
            <a:cxnLst/>
            <a:rect r="r" b="b" t="t" l="l"/>
            <a:pathLst>
              <a:path h="6787875" w="3043231">
                <a:moveTo>
                  <a:pt x="0" y="0"/>
                </a:moveTo>
                <a:lnTo>
                  <a:pt x="3043230" y="0"/>
                </a:lnTo>
                <a:lnTo>
                  <a:pt x="3043230" y="6787875"/>
                </a:lnTo>
                <a:lnTo>
                  <a:pt x="0" y="67878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-50939" y="630233"/>
            <a:ext cx="18389878" cy="1774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5119">
                <a:solidFill>
                  <a:srgbClr val="AD5C7D"/>
                </a:solidFill>
                <a:latin typeface="Atma Bold"/>
              </a:rPr>
              <a:t>... aby nasze drzewko każdego dnia stawało się coraz bardziej zielone!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28700" y="1183004"/>
            <a:ext cx="7228246" cy="8360056"/>
            <a:chOff x="0" y="0"/>
            <a:chExt cx="4428490" cy="51219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25120" y="509270"/>
              <a:ext cx="3675380" cy="3553460"/>
            </a:xfrm>
            <a:custGeom>
              <a:avLst/>
              <a:gdLst/>
              <a:ahLst/>
              <a:cxnLst/>
              <a:rect r="r" b="b" t="t" l="l"/>
              <a:pathLst>
                <a:path h="3553460" w="367538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-2540" y="172720"/>
              <a:ext cx="4295140" cy="4847590"/>
            </a:xfrm>
            <a:custGeom>
              <a:avLst/>
              <a:gdLst/>
              <a:ahLst/>
              <a:cxnLst/>
              <a:rect r="r" b="b" t="t" l="l"/>
              <a:pathLst>
                <a:path h="4847590" w="429514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72720" y="37846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65547" r="0" b="-65547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177800"/>
              <a:ext cx="4305300" cy="4842510"/>
            </a:xfrm>
            <a:custGeom>
              <a:avLst/>
              <a:gdLst/>
              <a:ahLst/>
              <a:cxnLst/>
              <a:rect r="r" b="b" t="t" l="l"/>
              <a:pathLst>
                <a:path h="4842510" w="430530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080" y="172720"/>
              <a:ext cx="4305300" cy="4519930"/>
            </a:xfrm>
            <a:custGeom>
              <a:avLst/>
              <a:gdLst/>
              <a:ahLst/>
              <a:cxnLst/>
              <a:rect r="r" b="b" t="t" l="l"/>
              <a:pathLst>
                <a:path h="4519930" w="430530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409951" y="0"/>
              <a:ext cx="274319" cy="1045210"/>
            </a:xfrm>
            <a:custGeom>
              <a:avLst/>
              <a:gdLst/>
              <a:ahLst/>
              <a:cxnLst/>
              <a:rect r="r" b="b" t="t" l="l"/>
              <a:pathLst>
                <a:path h="1045210" w="274319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15028" y="15240"/>
              <a:ext cx="266700" cy="1032510"/>
            </a:xfrm>
            <a:custGeom>
              <a:avLst/>
              <a:gdLst/>
              <a:ahLst/>
              <a:cxnLst/>
              <a:rect r="r" b="b" t="t" l="l"/>
              <a:pathLst>
                <a:path h="1032510" w="26670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727491" y="1268729"/>
            <a:ext cx="8617552" cy="2660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5120">
                <a:solidFill>
                  <a:srgbClr val="AD5C7D"/>
                </a:solidFill>
                <a:latin typeface="Quicksand Bold"/>
              </a:rPr>
              <a:t>Z programem Odprowadzam Sam przeżyliśmy wspaniałą przygodę!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52806" y="5865927"/>
            <a:ext cx="7766923" cy="1484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79"/>
              </a:lnSpc>
            </a:pPr>
            <a:r>
              <a:rPr lang="en-US" sz="8699">
                <a:solidFill>
                  <a:srgbClr val="AD5C7D"/>
                </a:solidFill>
                <a:latin typeface="Atma Bold"/>
              </a:rPr>
              <a:t>Do zobaczenia!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DAGGVcvWSro</dc:identifier>
  <dcterms:modified xsi:type="dcterms:W3CDTF">2011-08-01T06:04:30Z</dcterms:modified>
  <cp:revision>1</cp:revision>
  <dc:title>Odprowadzam Sam</dc:title>
</cp:coreProperties>
</file>